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2" r:id="rId3"/>
    <p:sldId id="258" r:id="rId4"/>
    <p:sldId id="275" r:id="rId5"/>
    <p:sldId id="259" r:id="rId6"/>
    <p:sldId id="260" r:id="rId7"/>
    <p:sldId id="273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22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2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27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url=https%3A%2F%2Fwww.clavisbooks.com%2Fbook%2Frivieren-zeeen-en-oceanen&amp;psig=AOvVaw3F3IK4Isn30rHPUx5Ep71r&amp;ust=1581412018430000&amp;source=images&amp;cd=vfe&amp;ved=0CAIQjRxqFwoTCIC6-v7QxucCFQAAAAAdAAAAAB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clavisbooks.com%2Fbook%2Frivieren-zeeen-en-oceanen&amp;psig=AOvVaw3F3IK4Isn30rHPUx5Ep71r&amp;ust=1581412018430000&amp;source=images&amp;cd=vfe&amp;ved=0CAIQjRxqFwoTCIC6-v7QxucCFQAAAAAdAAAAABA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clavisbooks.com%2Fbook%2Frivieren-zeeen-en-oceanen&amp;psig=AOvVaw3F3IK4Isn30rHPUx5Ep71r&amp;ust=1581412018430000&amp;source=images&amp;cd=vfe&amp;ved=0CAIQjRxqFwoTCIC6-v7QxucCFQAAAAAdAAAAABA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www.google.com/url?sa=i&amp;url=https%3A%2F%2Fwww.clavisbooks.com%2Fbook%2Frivieren-zeeen-en-oceanen&amp;psig=AOvVaw3F3IK4Isn30rHPUx5Ep71r&amp;ust=1581412018430000&amp;source=images&amp;cd=vfe&amp;ved=0CAIQjRxqFwoTCIC6-v7QxucCFQAAAAAdAAAAABA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url=https%3A%2F%2Fwww.clavisbooks.com%2Fbook%2Frivieren-zeeen-en-oceanen&amp;psig=AOvVaw3F3IK4Isn30rHPUx5Ep71r&amp;ust=1581412018430000&amp;source=images&amp;cd=vfe&amp;ved=0CAIQjRxqFwoTCIC6-v7QxucCFQAAAAAdAAAAABAD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url=https%3A%2F%2Fwww.clavisbooks.com%2Fbook%2Frivieren-zeeen-en-oceanen&amp;psig=AOvVaw3F3IK4Isn30rHPUx5Ep71r&amp;ust=1581412018430000&amp;source=images&amp;cd=vfe&amp;ved=0CAIQjRxqFwoTCIC6-v7QxucCFQAAAAAdAAAAABAD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753" y="50400"/>
            <a:ext cx="5519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zeeën en oceanen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maak de opdracht af.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weet wat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muurkrant is.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weetje over de Amazone uit de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Image result for rivieren zeeen en oceanen clavis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35" y="2606279"/>
            <a:ext cx="2269490" cy="2399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66072" y="759305"/>
            <a:ext cx="48292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Verhelderen met je maatje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988626" y="2111613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‘de Brooks rivier’, ‘de watervallen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van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Iguaçu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 en ‘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Niagarawatervallen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988626" y="729079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9-12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988626" y="4806566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/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 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840" y="604124"/>
            <a:ext cx="849564" cy="120013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512" y="2535272"/>
            <a:ext cx="1901820" cy="169447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755" y="2960667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728777" y="1385052"/>
            <a:ext cx="6134445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F8EB6BE-F602-449D-9054-5EC7B89D37F0}"/>
              </a:ext>
            </a:extLst>
          </p:cNvPr>
          <p:cNvSpPr txBox="1"/>
          <p:nvPr/>
        </p:nvSpPr>
        <p:spPr>
          <a:xfrm>
            <a:off x="507030" y="892521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Duo-lezen en verhelderen met team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601723D-8771-450A-A309-2F8257F745D6}"/>
              </a:ext>
            </a:extLst>
          </p:cNvPr>
          <p:cNvSpPr txBox="1"/>
          <p:nvPr/>
        </p:nvSpPr>
        <p:spPr>
          <a:xfrm>
            <a:off x="449696" y="1385052"/>
            <a:ext cx="493703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‘de Niagarawatervallen’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 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 ‘de Brooks rivier’, ‘de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watervallen van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Iguaçu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‘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Niagarawatervallen’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</p:txBody>
      </p:sp>
      <p:pic>
        <p:nvPicPr>
          <p:cNvPr id="28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254" y="1968848"/>
            <a:ext cx="551985" cy="524036"/>
          </a:xfrm>
          <a:prstGeom prst="rect">
            <a:avLst/>
          </a:prstGeom>
        </p:spPr>
      </p:pic>
      <p:sp>
        <p:nvSpPr>
          <p:cNvPr id="17" name="Tekstvak 26">
            <a:extLst>
              <a:ext uri="{FF2B5EF4-FFF2-40B4-BE49-F238E27FC236}">
                <a16:creationId xmlns:a16="http://schemas.microsoft.com/office/drawing/2014/main" id="{40FDEEE0-C405-4E98-B542-49A802EE4C7D}"/>
              </a:ext>
            </a:extLst>
          </p:cNvPr>
          <p:cNvSpPr txBox="1"/>
          <p:nvPr/>
        </p:nvSpPr>
        <p:spPr>
          <a:xfrm>
            <a:off x="5681999" y="89252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67" y="2239291"/>
            <a:ext cx="551985" cy="524036"/>
          </a:xfrm>
          <a:prstGeom prst="rect">
            <a:avLst/>
          </a:prstGeom>
        </p:spPr>
      </p:pic>
      <p:pic>
        <p:nvPicPr>
          <p:cNvPr id="26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66" y="4355514"/>
            <a:ext cx="551985" cy="52403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842" y="3438330"/>
            <a:ext cx="1927158" cy="16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maak de opdracht af.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informatie uit een tekst halen. </a:t>
            </a:r>
          </a:p>
        </p:txBody>
      </p:sp>
      <p:pic>
        <p:nvPicPr>
          <p:cNvPr id="12" name="Picture 11" descr="Image result for rivieren zeeen en oceanen clavis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35" y="2298502"/>
            <a:ext cx="2269490" cy="2399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48861" y="862397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102314" y="2656417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‘het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Nakurumeer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 en ‘de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Everglades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 en maak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toetsvragen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Oefen de woordrijtjes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2294" y="926979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6612" y="3986330"/>
            <a:ext cx="1493317" cy="144622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744" y="1443206"/>
            <a:ext cx="491660" cy="466765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744" y="3519565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490" y="1985323"/>
            <a:ext cx="4063995" cy="265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675" y="67404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maak de opdracht af.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muurkrant met een titel, plaatjes en weetjes over het onderwerp ‘Rivieren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 ‘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meren’ en ‘watervallen’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maken. </a:t>
            </a:r>
          </a:p>
        </p:txBody>
      </p:sp>
      <p:pic>
        <p:nvPicPr>
          <p:cNvPr id="12" name="Picture 11" descr="Image result for rivieren zeeen en oceanen clavis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185" y="2606279"/>
            <a:ext cx="2269490" cy="2399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454235" y="65424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367815" y="3494824"/>
            <a:ext cx="3439049" cy="2755648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454235" y="1156713"/>
            <a:ext cx="5343249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Spreek af wie de voorzitter is	Verdeel de acht hoofdstukken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Schets de tekening(en) en 	schrijf de kladversie	Gebruik de afvinklijst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Bespreek de tekst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Verbeter de tekst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93" y="3811048"/>
            <a:ext cx="551985" cy="524036"/>
          </a:xfrm>
          <a:prstGeom prst="rect">
            <a:avLst/>
          </a:prstGeom>
        </p:spPr>
      </p:pic>
      <p:sp>
        <p:nvSpPr>
          <p:cNvPr id="14" name="Tekstvak 14"/>
          <p:cNvSpPr txBox="1"/>
          <p:nvPr/>
        </p:nvSpPr>
        <p:spPr>
          <a:xfrm>
            <a:off x="6397894" y="1138391"/>
            <a:ext cx="5098106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muurkrant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Presentatie voorbereiden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748" y="1709231"/>
            <a:ext cx="551985" cy="524036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30" y="5337501"/>
            <a:ext cx="551985" cy="524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30" y="202257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Woordbonnen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993" y="2282172"/>
            <a:ext cx="5484240" cy="339921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Picture 11" descr="Image result for rivieren zeeen en oceanen clavis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15" y="3981780"/>
            <a:ext cx="1398221" cy="1441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9024" y="1449388"/>
            <a:ext cx="396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koraalrif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steil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landschap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piramides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kurkdroog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ceremonie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kerktoren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bewonderen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oorverdovend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je werkschrift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schrijven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6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 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0149" y="3244910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8743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565267" y="1389304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Koraalzee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‘rivieren, meren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watervallen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 en ‘de Amazone’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6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385773" y="1390783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Moeilijke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‘de Amazone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096000" y="90805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65213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 met je maatje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 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928" y="2297822"/>
            <a:ext cx="551985" cy="524036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67477F73-DC72-456A-B171-0F9F44BED9E5}"/>
              </a:ext>
            </a:extLst>
          </p:cNvPr>
          <p:cNvSpPr txBox="1"/>
          <p:nvPr/>
        </p:nvSpPr>
        <p:spPr>
          <a:xfrm>
            <a:off x="565267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60D65D7-91B4-4678-81E8-87D29CBC9031}"/>
              </a:ext>
            </a:extLst>
          </p:cNvPr>
          <p:cNvSpPr txBox="1"/>
          <p:nvPr/>
        </p:nvSpPr>
        <p:spPr>
          <a:xfrm>
            <a:off x="6385773" y="4435828"/>
            <a:ext cx="522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verhelderen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‘rivieren, meren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watervallen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 en ‘de Amazone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6C0AACF-827F-47F4-B034-DC31FC9D9E9A}"/>
              </a:ext>
            </a:extLst>
          </p:cNvPr>
          <p:cNvSpPr txBox="1"/>
          <p:nvPr/>
        </p:nvSpPr>
        <p:spPr>
          <a:xfrm>
            <a:off x="6385773" y="3943033"/>
            <a:ext cx="5110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team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13F7683-F7FB-4507-AC84-6A7D3B5F37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766" y="4924968"/>
            <a:ext cx="2122845" cy="138864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46" y="2849113"/>
            <a:ext cx="551985" cy="524036"/>
          </a:xfrm>
          <a:prstGeom prst="rect">
            <a:avLst/>
          </a:prstGeom>
        </p:spPr>
      </p:pic>
      <p:pic>
        <p:nvPicPr>
          <p:cNvPr id="25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277" y="552756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 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15">
            <a:extLst>
              <a:ext uri="{FF2B5EF4-FFF2-40B4-BE49-F238E27FC236}">
                <a16:creationId xmlns:a16="http://schemas.microsoft.com/office/drawing/2014/main" id="{7B62515B-EBCE-458E-A29F-D83AA6157434}"/>
              </a:ext>
            </a:extLst>
          </p:cNvPr>
          <p:cNvSpPr txBox="1"/>
          <p:nvPr/>
        </p:nvSpPr>
        <p:spPr>
          <a:xfrm>
            <a:off x="790186" y="1350457"/>
            <a:ext cx="1070581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 een weetje over de Amazone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</p:txBody>
      </p:sp>
      <p:pic>
        <p:nvPicPr>
          <p:cNvPr id="6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14" y="1842084"/>
            <a:ext cx="551985" cy="524036"/>
          </a:xfrm>
          <a:prstGeom prst="rect">
            <a:avLst/>
          </a:prstGeom>
        </p:spPr>
      </p:pic>
      <p:sp>
        <p:nvSpPr>
          <p:cNvPr id="7" name="Tekstvak 21">
            <a:extLst>
              <a:ext uri="{FF2B5EF4-FFF2-40B4-BE49-F238E27FC236}">
                <a16:creationId xmlns:a16="http://schemas.microsoft.com/office/drawing/2014/main" id="{D039F7D4-AC05-409D-9D4E-EF6A4A5009D7}"/>
              </a:ext>
            </a:extLst>
          </p:cNvPr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Introductie muurkrant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297" y="3087480"/>
            <a:ext cx="3056764" cy="272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8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©Success for All.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6000" y="1508215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muurkrant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94142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6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 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188C6B-EB5B-419D-AFAF-52C8B85EF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682" y="3540438"/>
            <a:ext cx="3039374" cy="198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 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maak de opdracht af.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belangrijke details van de sleutelwoorden terugvinden in de tekst en deze benoemen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Image result for rivieren zeeen en oceanen clavis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10" y="2298502"/>
            <a:ext cx="2269490" cy="2399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71878"/>
            <a:ext cx="48292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Samenvatten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5-8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 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714" y="4141977"/>
            <a:ext cx="2252132" cy="2006599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5016000" y="2227437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 / ideeënboom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0" y="544696"/>
            <a:ext cx="1349530" cy="190640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688" y="2717177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5008104" y="351331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‘de Nijl’ en ‘de Ganges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688" y="4114443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8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12"/>
          <p:cNvSpPr txBox="1"/>
          <p:nvPr/>
        </p:nvSpPr>
        <p:spPr>
          <a:xfrm>
            <a:off x="278780" y="4046843"/>
            <a:ext cx="528254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‘de Nijl’ en ‘de Ganges’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</p:txBody>
      </p:sp>
      <p:sp>
        <p:nvSpPr>
          <p:cNvPr id="25" name="Tekstvak 14"/>
          <p:cNvSpPr txBox="1"/>
          <p:nvPr/>
        </p:nvSpPr>
        <p:spPr>
          <a:xfrm>
            <a:off x="6318974" y="1275300"/>
            <a:ext cx="476360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 / ideeënboom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kstvak 16"/>
          <p:cNvSpPr txBox="1"/>
          <p:nvPr/>
        </p:nvSpPr>
        <p:spPr>
          <a:xfrm>
            <a:off x="6286143" y="79036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8" name="Tekstvak 17"/>
          <p:cNvSpPr txBox="1"/>
          <p:nvPr/>
        </p:nvSpPr>
        <p:spPr>
          <a:xfrm>
            <a:off x="283862" y="3525166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team</a:t>
            </a:r>
          </a:p>
        </p:txBody>
      </p:sp>
      <p:sp>
        <p:nvSpPr>
          <p:cNvPr id="29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kstvak 23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 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kstvak 18"/>
          <p:cNvSpPr txBox="1"/>
          <p:nvPr/>
        </p:nvSpPr>
        <p:spPr>
          <a:xfrm>
            <a:off x="283862" y="1275300"/>
            <a:ext cx="5282547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‘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Ganges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kstvak 17"/>
          <p:cNvSpPr txBox="1"/>
          <p:nvPr/>
        </p:nvSpPr>
        <p:spPr>
          <a:xfrm>
            <a:off x="283862" y="78960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je maatje </a:t>
            </a:r>
          </a:p>
        </p:txBody>
      </p:sp>
      <p:pic>
        <p:nvPicPr>
          <p:cNvPr id="34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30" y="2138215"/>
            <a:ext cx="551985" cy="524036"/>
          </a:xfrm>
          <a:prstGeom prst="rect">
            <a:avLst/>
          </a:prstGeom>
        </p:spPr>
      </p:pic>
      <p:pic>
        <p:nvPicPr>
          <p:cNvPr id="35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916" y="3272043"/>
            <a:ext cx="2087225" cy="1799578"/>
          </a:xfrm>
          <a:prstGeom prst="rect">
            <a:avLst/>
          </a:prstGeom>
        </p:spPr>
      </p:pic>
      <p:pic>
        <p:nvPicPr>
          <p:cNvPr id="36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29" y="480059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79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 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maak de opdracht af.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ken de betekenis van de woorden van de week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2" name="Picture 11" descr="Image result for rivieren zeeen en oceanen clavis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10" y="2305518"/>
            <a:ext cx="2269490" cy="2399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4233</TotalTime>
  <Words>1086</Words>
  <Application>Microsoft Office PowerPoint</Application>
  <PresentationFormat>Widescreen</PresentationFormat>
  <Paragraphs>277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318</cp:revision>
  <dcterms:created xsi:type="dcterms:W3CDTF">2017-07-26T14:05:48Z</dcterms:created>
  <dcterms:modified xsi:type="dcterms:W3CDTF">2022-08-03T11:18:27Z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o">
    <vt:lpwstr>JA</vt:lpwstr>
  </property>
</Properties>
</file>